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</p:sldIdLst>
  <p:sldSz cx="5327650" cy="7559675"/>
  <p:notesSz cx="9926638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1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99600" y="1237320"/>
            <a:ext cx="4528080" cy="2631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266040" y="1768680"/>
            <a:ext cx="4794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266040" y="4058640"/>
            <a:ext cx="4794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99600" y="1237320"/>
            <a:ext cx="4528080" cy="2631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266040" y="1768680"/>
            <a:ext cx="23396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2723040" y="1768680"/>
            <a:ext cx="23396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66040" y="4058640"/>
            <a:ext cx="23396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2723040" y="4058640"/>
            <a:ext cx="23396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99600" y="1237320"/>
            <a:ext cx="4528080" cy="2631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266040" y="1768680"/>
            <a:ext cx="1543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887120" y="1768680"/>
            <a:ext cx="1543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3508560" y="1768680"/>
            <a:ext cx="1543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266040" y="4058640"/>
            <a:ext cx="1543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1887120" y="4058640"/>
            <a:ext cx="1543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508560" y="4058640"/>
            <a:ext cx="1543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99600" y="1237320"/>
            <a:ext cx="4528080" cy="2631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266040" y="1768680"/>
            <a:ext cx="4794480" cy="438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99600" y="1237320"/>
            <a:ext cx="4528080" cy="2631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266040" y="1768680"/>
            <a:ext cx="4794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99600" y="1237320"/>
            <a:ext cx="4528080" cy="2631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266040" y="1768680"/>
            <a:ext cx="233964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2723040" y="1768680"/>
            <a:ext cx="233964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99600" y="1237320"/>
            <a:ext cx="4528080" cy="2631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99600" y="1237320"/>
            <a:ext cx="4528080" cy="12199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99600" y="1237320"/>
            <a:ext cx="4528080" cy="2631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266040" y="1768680"/>
            <a:ext cx="23396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2723040" y="1768680"/>
            <a:ext cx="233964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66040" y="4058640"/>
            <a:ext cx="23396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99600" y="1237320"/>
            <a:ext cx="4528080" cy="2631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266040" y="1768680"/>
            <a:ext cx="233964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723040" y="1768680"/>
            <a:ext cx="23396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2723040" y="4058640"/>
            <a:ext cx="23396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99600" y="1237320"/>
            <a:ext cx="4528080" cy="2631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266040" y="1768680"/>
            <a:ext cx="23396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723040" y="1768680"/>
            <a:ext cx="23396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266040" y="4058640"/>
            <a:ext cx="4794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99600" y="1237320"/>
            <a:ext cx="4528080" cy="26316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fr-FR" sz="35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366120" y="7006680"/>
            <a:ext cx="1198440" cy="4021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1764720" y="7006680"/>
            <a:ext cx="1797840" cy="4021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3762720" y="7006680"/>
            <a:ext cx="1198440" cy="4021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C3C234D1-6FB8-406A-9873-391C1B731259}" type="slidenum">
              <a:rPr lang="fr-FR" sz="700" b="0" strike="noStrike" spc="-1">
                <a:solidFill>
                  <a:srgbClr val="888888"/>
                </a:solidFill>
                <a:latin typeface="Calibri"/>
                <a:ea typeface="Calibri"/>
              </a:rPr>
              <a:t>‹N°›</a:t>
            </a:fld>
            <a:endParaRPr lang="fr-FR" sz="7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266040" y="1768680"/>
            <a:ext cx="4794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mailto:chalamont@france-services.gouv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84;g142ed8a366f_0_1"/>
          <p:cNvPicPr/>
          <p:nvPr/>
        </p:nvPicPr>
        <p:blipFill>
          <a:blip r:embed="rId2"/>
          <a:srcRect l="42261" t="89969" b="1489"/>
          <a:stretch/>
        </p:blipFill>
        <p:spPr>
          <a:xfrm>
            <a:off x="2251440" y="6908760"/>
            <a:ext cx="3075840" cy="644400"/>
          </a:xfrm>
          <a:prstGeom prst="rect">
            <a:avLst/>
          </a:prstGeom>
          <a:ln w="0">
            <a:noFill/>
          </a:ln>
        </p:spPr>
      </p:pic>
      <p:sp>
        <p:nvSpPr>
          <p:cNvPr id="44" name="CustomShape 1"/>
          <p:cNvSpPr/>
          <p:nvPr/>
        </p:nvSpPr>
        <p:spPr>
          <a:xfrm>
            <a:off x="486360" y="6991920"/>
            <a:ext cx="1764720" cy="478080"/>
          </a:xfrm>
          <a:prstGeom prst="rect">
            <a:avLst/>
          </a:prstGeom>
          <a:noFill/>
          <a:ln w="9525">
            <a:solidFill>
              <a:srgbClr val="3D4B5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" name="Google Shape;86;g142ed8a366f_0_1"/>
          <p:cNvPicPr/>
          <p:nvPr/>
        </p:nvPicPr>
        <p:blipFill>
          <a:blip r:embed="rId3"/>
          <a:stretch/>
        </p:blipFill>
        <p:spPr>
          <a:xfrm>
            <a:off x="0" y="-11520"/>
            <a:ext cx="5327280" cy="6919920"/>
          </a:xfrm>
          <a:prstGeom prst="rect">
            <a:avLst/>
          </a:prstGeom>
          <a:ln w="0"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571792" y="7040742"/>
            <a:ext cx="177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CHALAMONT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220680" y="319320"/>
            <a:ext cx="4885920" cy="6920640"/>
          </a:xfrm>
          <a:prstGeom prst="rect">
            <a:avLst/>
          </a:prstGeom>
          <a:solidFill>
            <a:srgbClr val="27356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477720" y="3652560"/>
            <a:ext cx="2012040" cy="813960"/>
          </a:xfrm>
          <a:prstGeom prst="rect">
            <a:avLst/>
          </a:prstGeom>
          <a:solidFill>
            <a:schemeClr val="lt1"/>
          </a:solidFill>
          <a:ln w="12700">
            <a:solidFill>
              <a:srgbClr val="27356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100" b="0" strike="noStrike" spc="-1">
                <a:solidFill>
                  <a:srgbClr val="273569"/>
                </a:solidFill>
                <a:latin typeface="Calibri"/>
                <a:ea typeface="Calibri"/>
              </a:rPr>
              <a:t>Présentation France Services</a:t>
            </a:r>
            <a:endParaRPr lang="fr-FR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100" b="0" strike="noStrike" spc="-1">
                <a:solidFill>
                  <a:srgbClr val="273569"/>
                </a:solidFill>
                <a:latin typeface="Calibri"/>
                <a:ea typeface="Calibri"/>
              </a:rPr>
              <a:t>Les demandes en ligne auprès des impôts avec participation du partenaire DGFIP</a:t>
            </a:r>
            <a:endParaRPr lang="fr-FR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100" b="0" strike="noStrike" spc="-1">
                <a:solidFill>
                  <a:srgbClr val="273569"/>
                </a:solidFill>
                <a:latin typeface="Calibri"/>
                <a:ea typeface="Calibri"/>
              </a:rPr>
              <a:t>En fil rouge notre jeu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48" name="CustomShape 3"/>
          <p:cNvSpPr/>
          <p:nvPr/>
        </p:nvSpPr>
        <p:spPr>
          <a:xfrm>
            <a:off x="477720" y="3249000"/>
            <a:ext cx="2012040" cy="398880"/>
          </a:xfrm>
          <a:prstGeom prst="rect">
            <a:avLst/>
          </a:prstGeom>
          <a:solidFill>
            <a:srgbClr val="FF8D7E"/>
          </a:solidFill>
          <a:ln w="12700">
            <a:solidFill>
              <a:srgbClr val="0001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100" b="1" strike="noStrike" spc="-1">
                <a:solidFill>
                  <a:srgbClr val="FFFFFF"/>
                </a:solidFill>
                <a:latin typeface="Arial"/>
                <a:ea typeface="Arial"/>
              </a:rPr>
              <a:t>Mercredi 5 octobre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49" name="CustomShape 4"/>
          <p:cNvSpPr/>
          <p:nvPr/>
        </p:nvSpPr>
        <p:spPr>
          <a:xfrm>
            <a:off x="1319760" y="3013560"/>
            <a:ext cx="328320" cy="328320"/>
          </a:xfrm>
          <a:prstGeom prst="ellipse">
            <a:avLst/>
          </a:prstGeom>
          <a:solidFill>
            <a:schemeClr val="lt1"/>
          </a:solidFill>
          <a:ln w="12700">
            <a:solidFill>
              <a:srgbClr val="0001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5"/>
          <p:cNvSpPr/>
          <p:nvPr/>
        </p:nvSpPr>
        <p:spPr>
          <a:xfrm>
            <a:off x="481680" y="2057760"/>
            <a:ext cx="2012040" cy="819720"/>
          </a:xfrm>
          <a:prstGeom prst="rect">
            <a:avLst/>
          </a:prstGeom>
          <a:solidFill>
            <a:schemeClr val="lt1"/>
          </a:solidFill>
          <a:ln w="12700">
            <a:solidFill>
              <a:srgbClr val="27356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100" b="0" strike="noStrike" spc="-1">
                <a:solidFill>
                  <a:srgbClr val="273569"/>
                </a:solidFill>
                <a:latin typeface="Calibri"/>
                <a:ea typeface="Calibri"/>
              </a:rPr>
              <a:t>Présentation France Services</a:t>
            </a:r>
            <a:endParaRPr lang="fr-FR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100" b="0" strike="noStrike" spc="-1">
                <a:solidFill>
                  <a:srgbClr val="273569"/>
                </a:solidFill>
                <a:latin typeface="Calibri"/>
                <a:ea typeface="Calibri"/>
              </a:rPr>
              <a:t>Comment préparer sa retraite ? CARSAT et complémentaires</a:t>
            </a:r>
            <a:endParaRPr lang="fr-FR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100" b="0" strike="noStrike" spc="-1">
                <a:solidFill>
                  <a:srgbClr val="273569"/>
                </a:solidFill>
                <a:latin typeface="Calibri"/>
                <a:ea typeface="Calibri"/>
              </a:rPr>
              <a:t>En fil  rouge notre jeu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51" name="CustomShape 6"/>
          <p:cNvSpPr/>
          <p:nvPr/>
        </p:nvSpPr>
        <p:spPr>
          <a:xfrm>
            <a:off x="481680" y="1652040"/>
            <a:ext cx="2012040" cy="398880"/>
          </a:xfrm>
          <a:prstGeom prst="rect">
            <a:avLst/>
          </a:prstGeom>
          <a:solidFill>
            <a:srgbClr val="FF8D7E"/>
          </a:solidFill>
          <a:ln w="12700">
            <a:solidFill>
              <a:srgbClr val="0001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100" b="1" strike="noStrike" spc="-1">
                <a:solidFill>
                  <a:srgbClr val="FFFFFF"/>
                </a:solidFill>
                <a:latin typeface="Arial"/>
                <a:ea typeface="Arial"/>
              </a:rPr>
              <a:t>Lundi 3 octobre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52" name="CustomShape 7"/>
          <p:cNvSpPr/>
          <p:nvPr/>
        </p:nvSpPr>
        <p:spPr>
          <a:xfrm>
            <a:off x="1323360" y="1419120"/>
            <a:ext cx="328320" cy="328320"/>
          </a:xfrm>
          <a:prstGeom prst="ellipse">
            <a:avLst/>
          </a:prstGeom>
          <a:solidFill>
            <a:schemeClr val="lt1"/>
          </a:solidFill>
          <a:ln w="12700">
            <a:solidFill>
              <a:srgbClr val="0D279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8"/>
          <p:cNvSpPr/>
          <p:nvPr/>
        </p:nvSpPr>
        <p:spPr>
          <a:xfrm>
            <a:off x="477720" y="5339160"/>
            <a:ext cx="2012040" cy="813960"/>
          </a:xfrm>
          <a:prstGeom prst="rect">
            <a:avLst/>
          </a:prstGeom>
          <a:solidFill>
            <a:schemeClr val="lt1"/>
          </a:solidFill>
          <a:ln w="12700">
            <a:solidFill>
              <a:srgbClr val="27356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100" b="0" strike="noStrike" spc="-1">
                <a:solidFill>
                  <a:srgbClr val="273569"/>
                </a:solidFill>
                <a:latin typeface="Calibri"/>
                <a:ea typeface="Calibri"/>
              </a:rPr>
              <a:t>Présentation France Services</a:t>
            </a:r>
            <a:endParaRPr lang="fr-FR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100" b="0" strike="noStrike" spc="-1">
                <a:solidFill>
                  <a:srgbClr val="273569"/>
                </a:solidFill>
                <a:latin typeface="Calibri"/>
                <a:ea typeface="Calibri"/>
              </a:rPr>
              <a:t>Ateliers identité numérique, adresse mail, outils numériques sur Ardoiz</a:t>
            </a:r>
            <a:endParaRPr lang="fr-FR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100" b="0" strike="noStrike" spc="-1">
                <a:solidFill>
                  <a:srgbClr val="273569"/>
                </a:solidFill>
                <a:latin typeface="Calibri"/>
                <a:ea typeface="Calibri"/>
              </a:rPr>
              <a:t>En fil rouge notre jeu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54" name="CustomShape 9"/>
          <p:cNvSpPr/>
          <p:nvPr/>
        </p:nvSpPr>
        <p:spPr>
          <a:xfrm>
            <a:off x="477720" y="4933080"/>
            <a:ext cx="2012040" cy="398880"/>
          </a:xfrm>
          <a:prstGeom prst="rect">
            <a:avLst/>
          </a:prstGeom>
          <a:solidFill>
            <a:srgbClr val="FF8D7E"/>
          </a:solidFill>
          <a:ln w="12700">
            <a:solidFill>
              <a:srgbClr val="0001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100" b="1" strike="noStrike" spc="-1">
                <a:solidFill>
                  <a:srgbClr val="FFFFFF"/>
                </a:solidFill>
                <a:latin typeface="Arial"/>
                <a:ea typeface="Arial"/>
              </a:rPr>
              <a:t>Vendredi 7 octobre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55" name="CustomShape 10"/>
          <p:cNvSpPr/>
          <p:nvPr/>
        </p:nvSpPr>
        <p:spPr>
          <a:xfrm>
            <a:off x="1317600" y="4706640"/>
            <a:ext cx="328320" cy="328320"/>
          </a:xfrm>
          <a:prstGeom prst="ellipse">
            <a:avLst/>
          </a:prstGeom>
          <a:solidFill>
            <a:schemeClr val="lt1"/>
          </a:solidFill>
          <a:ln w="12700">
            <a:solidFill>
              <a:srgbClr val="0001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11"/>
          <p:cNvSpPr/>
          <p:nvPr/>
        </p:nvSpPr>
        <p:spPr>
          <a:xfrm>
            <a:off x="2824560" y="3652560"/>
            <a:ext cx="2012040" cy="813960"/>
          </a:xfrm>
          <a:prstGeom prst="rect">
            <a:avLst/>
          </a:prstGeom>
          <a:solidFill>
            <a:schemeClr val="lt1"/>
          </a:solidFill>
          <a:ln w="12700">
            <a:solidFill>
              <a:srgbClr val="27356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100" b="0" strike="noStrike" spc="-1">
                <a:solidFill>
                  <a:srgbClr val="273569"/>
                </a:solidFill>
                <a:latin typeface="Calibri"/>
                <a:ea typeface="Calibri"/>
              </a:rPr>
              <a:t>Jour de fermeture de </a:t>
            </a:r>
            <a:endParaRPr lang="fr-FR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100" b="0" strike="noStrike" spc="-1">
                <a:solidFill>
                  <a:srgbClr val="273569"/>
                </a:solidFill>
                <a:latin typeface="Calibri"/>
                <a:ea typeface="Calibri"/>
              </a:rPr>
              <a:t>France Services </a:t>
            </a:r>
            <a:endParaRPr lang="fr-FR" sz="11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1100" b="0" strike="noStrike" spc="-1">
                <a:solidFill>
                  <a:srgbClr val="273569"/>
                </a:solidFill>
                <a:latin typeface="Calibri"/>
                <a:ea typeface="Calibri"/>
              </a:rPr>
              <a:t> 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57" name="CustomShape 12"/>
          <p:cNvSpPr/>
          <p:nvPr/>
        </p:nvSpPr>
        <p:spPr>
          <a:xfrm>
            <a:off x="2824560" y="3249000"/>
            <a:ext cx="2012040" cy="398880"/>
          </a:xfrm>
          <a:prstGeom prst="rect">
            <a:avLst/>
          </a:prstGeom>
          <a:solidFill>
            <a:srgbClr val="FF8D7E"/>
          </a:solidFill>
          <a:ln w="12700">
            <a:solidFill>
              <a:srgbClr val="0001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100" b="1" strike="noStrike" spc="-1">
                <a:solidFill>
                  <a:srgbClr val="FFFFFF"/>
                </a:solidFill>
                <a:latin typeface="Arial"/>
                <a:ea typeface="Arial"/>
              </a:rPr>
              <a:t>Jeudi 6 octobre 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58" name="CustomShape 13"/>
          <p:cNvSpPr/>
          <p:nvPr/>
        </p:nvSpPr>
        <p:spPr>
          <a:xfrm>
            <a:off x="3666240" y="3013560"/>
            <a:ext cx="328320" cy="328320"/>
          </a:xfrm>
          <a:prstGeom prst="ellipse">
            <a:avLst/>
          </a:prstGeom>
          <a:solidFill>
            <a:schemeClr val="lt1"/>
          </a:solidFill>
          <a:ln w="12700">
            <a:solidFill>
              <a:srgbClr val="0001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14"/>
          <p:cNvSpPr/>
          <p:nvPr/>
        </p:nvSpPr>
        <p:spPr>
          <a:xfrm>
            <a:off x="2828520" y="2057760"/>
            <a:ext cx="2012040" cy="819720"/>
          </a:xfrm>
          <a:prstGeom prst="rect">
            <a:avLst/>
          </a:prstGeom>
          <a:solidFill>
            <a:schemeClr val="lt1"/>
          </a:solidFill>
          <a:ln w="12700">
            <a:solidFill>
              <a:srgbClr val="27356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200" b="0" strike="noStrike" spc="-1">
                <a:solidFill>
                  <a:srgbClr val="273569"/>
                </a:solidFill>
                <a:latin typeface="Calibri"/>
                <a:ea typeface="Calibri"/>
              </a:rPr>
              <a:t>Présentation France Services</a:t>
            </a:r>
            <a:endParaRPr lang="fr-FR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200" b="0" strike="noStrike" spc="-1">
                <a:solidFill>
                  <a:srgbClr val="273569"/>
                </a:solidFill>
                <a:latin typeface="Calibri"/>
                <a:ea typeface="Calibri"/>
              </a:rPr>
              <a:t>Je </a:t>
            </a:r>
            <a:r>
              <a:rPr lang="fr-FR" sz="1100" b="0" strike="noStrike" spc="-1">
                <a:solidFill>
                  <a:srgbClr val="273569"/>
                </a:solidFill>
                <a:latin typeface="Calibri"/>
                <a:ea typeface="Calibri"/>
              </a:rPr>
              <a:t>déménage, comment ne rien oublier ? </a:t>
            </a:r>
            <a:endParaRPr lang="fr-FR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100" b="0" strike="noStrike" spc="-1">
                <a:solidFill>
                  <a:srgbClr val="273569"/>
                </a:solidFill>
                <a:latin typeface="Calibri"/>
                <a:ea typeface="Calibri"/>
              </a:rPr>
              <a:t>En fil rouge notre jeu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60" name="CustomShape 15"/>
          <p:cNvSpPr/>
          <p:nvPr/>
        </p:nvSpPr>
        <p:spPr>
          <a:xfrm>
            <a:off x="2828520" y="1652040"/>
            <a:ext cx="2012040" cy="398880"/>
          </a:xfrm>
          <a:prstGeom prst="rect">
            <a:avLst/>
          </a:prstGeom>
          <a:solidFill>
            <a:srgbClr val="FF8D7E"/>
          </a:solidFill>
          <a:ln w="12700">
            <a:solidFill>
              <a:srgbClr val="0001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100" b="1" strike="noStrike" spc="-1">
                <a:solidFill>
                  <a:srgbClr val="FFFFFF"/>
                </a:solidFill>
                <a:latin typeface="Arial"/>
                <a:ea typeface="Arial"/>
              </a:rPr>
              <a:t>Mardi 4 octobre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61" name="CustomShape 16"/>
          <p:cNvSpPr/>
          <p:nvPr/>
        </p:nvSpPr>
        <p:spPr>
          <a:xfrm>
            <a:off x="3670200" y="1419120"/>
            <a:ext cx="328320" cy="328320"/>
          </a:xfrm>
          <a:prstGeom prst="ellipse">
            <a:avLst/>
          </a:prstGeom>
          <a:solidFill>
            <a:schemeClr val="lt1"/>
          </a:solidFill>
          <a:ln w="12700">
            <a:solidFill>
              <a:srgbClr val="0D279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17"/>
          <p:cNvSpPr/>
          <p:nvPr/>
        </p:nvSpPr>
        <p:spPr>
          <a:xfrm>
            <a:off x="2824560" y="5331960"/>
            <a:ext cx="2012040" cy="813960"/>
          </a:xfrm>
          <a:prstGeom prst="rect">
            <a:avLst/>
          </a:prstGeom>
          <a:solidFill>
            <a:schemeClr val="lt1"/>
          </a:solidFill>
          <a:ln w="12700">
            <a:solidFill>
              <a:srgbClr val="27356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100" b="0" strike="noStrike" spc="-1">
                <a:solidFill>
                  <a:srgbClr val="273569"/>
                </a:solidFill>
                <a:latin typeface="Calibri"/>
                <a:ea typeface="Calibri"/>
              </a:rPr>
              <a:t>Présentation France Services</a:t>
            </a:r>
            <a:endParaRPr lang="fr-FR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100" b="0" strike="noStrike" spc="-1">
                <a:solidFill>
                  <a:srgbClr val="273569"/>
                </a:solidFill>
                <a:latin typeface="Calibri"/>
                <a:ea typeface="Calibri"/>
              </a:rPr>
              <a:t>En fil rouge notre jeu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63" name="CustomShape 18"/>
          <p:cNvSpPr/>
          <p:nvPr/>
        </p:nvSpPr>
        <p:spPr>
          <a:xfrm>
            <a:off x="2824560" y="4933080"/>
            <a:ext cx="2012040" cy="398880"/>
          </a:xfrm>
          <a:prstGeom prst="rect">
            <a:avLst/>
          </a:prstGeom>
          <a:solidFill>
            <a:srgbClr val="FF8D7E"/>
          </a:solidFill>
          <a:ln w="12700">
            <a:solidFill>
              <a:srgbClr val="0001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100" b="1" strike="noStrike" spc="-1">
                <a:solidFill>
                  <a:srgbClr val="FFFFFF"/>
                </a:solidFill>
                <a:latin typeface="Arial"/>
                <a:ea typeface="Arial"/>
              </a:rPr>
              <a:t>Samedi 8 octobre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64" name="CustomShape 19"/>
          <p:cNvSpPr/>
          <p:nvPr/>
        </p:nvSpPr>
        <p:spPr>
          <a:xfrm>
            <a:off x="3664440" y="4706640"/>
            <a:ext cx="328320" cy="328320"/>
          </a:xfrm>
          <a:prstGeom prst="ellipse">
            <a:avLst/>
          </a:prstGeom>
          <a:solidFill>
            <a:schemeClr val="lt1"/>
          </a:solidFill>
          <a:ln w="12700">
            <a:solidFill>
              <a:srgbClr val="0001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CustomShape 20"/>
          <p:cNvSpPr/>
          <p:nvPr/>
        </p:nvSpPr>
        <p:spPr>
          <a:xfrm>
            <a:off x="477720" y="6354000"/>
            <a:ext cx="4358880" cy="44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fr-FR" sz="1100" b="1" strike="noStrike" spc="-1">
                <a:solidFill>
                  <a:srgbClr val="FFFFFF"/>
                </a:solidFill>
                <a:latin typeface="Arial"/>
                <a:ea typeface="Arial"/>
              </a:rPr>
              <a:t>Rendez-vous à La Poste 54 place du marché 01320 Chalamont</a:t>
            </a:r>
            <a:r>
              <a:t/>
            </a:r>
            <a:br/>
            <a:endParaRPr lang="fr-FR" sz="1100" b="0" strike="noStrike" spc="-1">
              <a:latin typeface="Arial"/>
            </a:endParaRPr>
          </a:p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fr-FR" sz="1100" b="0" strike="noStrike" spc="-1">
                <a:solidFill>
                  <a:srgbClr val="FFFFFF"/>
                </a:solidFill>
                <a:latin typeface="Arial"/>
                <a:ea typeface="Arial"/>
              </a:rPr>
              <a:t>Information et Inscription par mail à l’adresse chalamont@france-services.gouv.fr ou par téléphone au 04.37.63.11.71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66" name="CustomShape 21"/>
          <p:cNvSpPr/>
          <p:nvPr/>
        </p:nvSpPr>
        <p:spPr>
          <a:xfrm>
            <a:off x="477720" y="546120"/>
            <a:ext cx="6771240" cy="64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1800" b="1" strike="noStrike" spc="-1">
                <a:solidFill>
                  <a:srgbClr val="FFFFFF"/>
                </a:solidFill>
                <a:latin typeface="Arial"/>
                <a:ea typeface="Arial"/>
              </a:rPr>
              <a:t>Participez à nos événements à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1800" b="1" strike="noStrike" spc="-1">
                <a:solidFill>
                  <a:srgbClr val="FFFFFF"/>
                </a:solidFill>
                <a:latin typeface="Arial"/>
                <a:ea typeface="Arial"/>
              </a:rPr>
              <a:t>France Services de Chalamont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67" name="Google Shape;112;p2"/>
          <p:cNvPicPr/>
          <p:nvPr/>
        </p:nvPicPr>
        <p:blipFill>
          <a:blip r:embed="rId2"/>
          <a:stretch/>
        </p:blipFill>
        <p:spPr>
          <a:xfrm>
            <a:off x="1275840" y="1363320"/>
            <a:ext cx="439560" cy="441000"/>
          </a:xfrm>
          <a:prstGeom prst="rect">
            <a:avLst/>
          </a:prstGeom>
          <a:ln w="0">
            <a:noFill/>
          </a:ln>
        </p:spPr>
      </p:pic>
      <p:pic>
        <p:nvPicPr>
          <p:cNvPr id="68" name="Google Shape;113;p2"/>
          <p:cNvPicPr/>
          <p:nvPr/>
        </p:nvPicPr>
        <p:blipFill>
          <a:blip r:embed="rId3"/>
          <a:stretch/>
        </p:blipFill>
        <p:spPr>
          <a:xfrm>
            <a:off x="1267920" y="2957400"/>
            <a:ext cx="439560" cy="441000"/>
          </a:xfrm>
          <a:prstGeom prst="rect">
            <a:avLst/>
          </a:prstGeom>
          <a:ln w="0">
            <a:noFill/>
          </a:ln>
        </p:spPr>
      </p:pic>
      <p:pic>
        <p:nvPicPr>
          <p:cNvPr id="69" name="Google Shape;114;p2"/>
          <p:cNvPicPr/>
          <p:nvPr/>
        </p:nvPicPr>
        <p:blipFill>
          <a:blip r:embed="rId4"/>
          <a:stretch/>
        </p:blipFill>
        <p:spPr>
          <a:xfrm>
            <a:off x="1275480" y="4641120"/>
            <a:ext cx="439560" cy="441000"/>
          </a:xfrm>
          <a:prstGeom prst="rect">
            <a:avLst/>
          </a:prstGeom>
          <a:ln w="0">
            <a:noFill/>
          </a:ln>
        </p:spPr>
      </p:pic>
      <p:pic>
        <p:nvPicPr>
          <p:cNvPr id="70" name="Google Shape;115;p2"/>
          <p:cNvPicPr/>
          <p:nvPr/>
        </p:nvPicPr>
        <p:blipFill>
          <a:blip r:embed="rId5"/>
          <a:stretch/>
        </p:blipFill>
        <p:spPr>
          <a:xfrm>
            <a:off x="3619440" y="1356120"/>
            <a:ext cx="439560" cy="441000"/>
          </a:xfrm>
          <a:prstGeom prst="rect">
            <a:avLst/>
          </a:prstGeom>
          <a:ln w="0">
            <a:noFill/>
          </a:ln>
        </p:spPr>
      </p:pic>
      <p:pic>
        <p:nvPicPr>
          <p:cNvPr id="71" name="Google Shape;116;p2"/>
          <p:cNvPicPr/>
          <p:nvPr/>
        </p:nvPicPr>
        <p:blipFill>
          <a:blip r:embed="rId6"/>
          <a:stretch/>
        </p:blipFill>
        <p:spPr>
          <a:xfrm>
            <a:off x="3603240" y="2957400"/>
            <a:ext cx="439560" cy="441000"/>
          </a:xfrm>
          <a:prstGeom prst="rect">
            <a:avLst/>
          </a:prstGeom>
          <a:ln w="0">
            <a:noFill/>
          </a:ln>
        </p:spPr>
      </p:pic>
      <p:pic>
        <p:nvPicPr>
          <p:cNvPr id="72" name="Google Shape;117;p2" descr="Une image contenant texte&#10;&#10;Description générée automatiquement"/>
          <p:cNvPicPr/>
          <p:nvPr/>
        </p:nvPicPr>
        <p:blipFill>
          <a:blip r:embed="rId7"/>
          <a:stretch/>
        </p:blipFill>
        <p:spPr>
          <a:xfrm>
            <a:off x="3610800" y="4650840"/>
            <a:ext cx="439560" cy="441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220680" y="319320"/>
            <a:ext cx="4885920" cy="6920640"/>
          </a:xfrm>
          <a:prstGeom prst="rect">
            <a:avLst/>
          </a:prstGeom>
          <a:solidFill>
            <a:srgbClr val="27356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" name="CustomShape 2"/>
          <p:cNvSpPr/>
          <p:nvPr/>
        </p:nvSpPr>
        <p:spPr>
          <a:xfrm>
            <a:off x="477720" y="3652560"/>
            <a:ext cx="2012040" cy="813960"/>
          </a:xfrm>
          <a:prstGeom prst="rect">
            <a:avLst/>
          </a:prstGeom>
          <a:solidFill>
            <a:schemeClr val="lt1"/>
          </a:solidFill>
          <a:ln w="12700">
            <a:solidFill>
              <a:srgbClr val="27356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100" b="0" strike="noStrike" spc="-1">
                <a:solidFill>
                  <a:srgbClr val="273569"/>
                </a:solidFill>
                <a:latin typeface="Calibri"/>
                <a:ea typeface="Calibri"/>
              </a:rPr>
              <a:t>Présentation France Services</a:t>
            </a:r>
            <a:endParaRPr lang="fr-FR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100" b="0" strike="noStrike" spc="-1">
                <a:solidFill>
                  <a:srgbClr val="273569"/>
                </a:solidFill>
                <a:latin typeface="Calibri"/>
                <a:ea typeface="Calibri"/>
              </a:rPr>
              <a:t>Une aide sur toutes mes déclarations d’impôts DGFIP</a:t>
            </a:r>
            <a:endParaRPr lang="fr-FR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100" b="0" strike="noStrike" spc="-1">
                <a:solidFill>
                  <a:srgbClr val="273569"/>
                </a:solidFill>
                <a:latin typeface="Calibri"/>
                <a:ea typeface="Calibri"/>
              </a:rPr>
              <a:t>En fil rouge notre jeu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75" name="CustomShape 3"/>
          <p:cNvSpPr/>
          <p:nvPr/>
        </p:nvSpPr>
        <p:spPr>
          <a:xfrm>
            <a:off x="477720" y="3249000"/>
            <a:ext cx="2012040" cy="398880"/>
          </a:xfrm>
          <a:prstGeom prst="rect">
            <a:avLst/>
          </a:prstGeom>
          <a:solidFill>
            <a:srgbClr val="FF8D7E"/>
          </a:solidFill>
          <a:ln w="12700">
            <a:solidFill>
              <a:srgbClr val="0001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100" b="1" strike="noStrike" spc="-1">
                <a:solidFill>
                  <a:srgbClr val="FFFFFF"/>
                </a:solidFill>
                <a:latin typeface="Arial"/>
                <a:ea typeface="Arial"/>
              </a:rPr>
              <a:t>Mercredi 12 octobre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76" name="CustomShape 4"/>
          <p:cNvSpPr/>
          <p:nvPr/>
        </p:nvSpPr>
        <p:spPr>
          <a:xfrm>
            <a:off x="1319760" y="3013560"/>
            <a:ext cx="328320" cy="328320"/>
          </a:xfrm>
          <a:prstGeom prst="ellipse">
            <a:avLst/>
          </a:prstGeom>
          <a:solidFill>
            <a:schemeClr val="lt1"/>
          </a:solidFill>
          <a:ln w="12700">
            <a:solidFill>
              <a:srgbClr val="0001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5"/>
          <p:cNvSpPr/>
          <p:nvPr/>
        </p:nvSpPr>
        <p:spPr>
          <a:xfrm>
            <a:off x="481680" y="2057760"/>
            <a:ext cx="2012040" cy="819720"/>
          </a:xfrm>
          <a:prstGeom prst="rect">
            <a:avLst/>
          </a:prstGeom>
          <a:solidFill>
            <a:schemeClr val="lt1"/>
          </a:solidFill>
          <a:ln w="12700">
            <a:solidFill>
              <a:srgbClr val="27356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100" b="0" strike="noStrike" spc="-1">
                <a:solidFill>
                  <a:srgbClr val="273569"/>
                </a:solidFill>
                <a:latin typeface="Calibri"/>
                <a:ea typeface="Calibri"/>
              </a:rPr>
              <a:t>Présentation France Services</a:t>
            </a:r>
            <a:endParaRPr lang="fr-FR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100" b="0" strike="noStrike" spc="-1">
                <a:solidFill>
                  <a:srgbClr val="273569"/>
                </a:solidFill>
                <a:latin typeface="Calibri"/>
                <a:ea typeface="Calibri"/>
              </a:rPr>
              <a:t>J’ai besoin d’un titre sécurisé ANTS</a:t>
            </a:r>
            <a:endParaRPr lang="fr-FR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100" b="0" strike="noStrike" spc="-1">
                <a:solidFill>
                  <a:srgbClr val="273569"/>
                </a:solidFill>
                <a:latin typeface="Calibri"/>
                <a:ea typeface="Calibri"/>
              </a:rPr>
              <a:t>En fil rouge notre jeu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78" name="CustomShape 6"/>
          <p:cNvSpPr/>
          <p:nvPr/>
        </p:nvSpPr>
        <p:spPr>
          <a:xfrm>
            <a:off x="481680" y="1652040"/>
            <a:ext cx="2012040" cy="398880"/>
          </a:xfrm>
          <a:prstGeom prst="rect">
            <a:avLst/>
          </a:prstGeom>
          <a:solidFill>
            <a:srgbClr val="FF8D7E"/>
          </a:solidFill>
          <a:ln w="12700">
            <a:solidFill>
              <a:srgbClr val="0001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100" b="1" strike="noStrike" spc="-1">
                <a:solidFill>
                  <a:srgbClr val="FFFFFF"/>
                </a:solidFill>
                <a:latin typeface="Arial"/>
                <a:ea typeface="Arial"/>
              </a:rPr>
              <a:t>Lundi 10 octobre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79" name="CustomShape 7"/>
          <p:cNvSpPr/>
          <p:nvPr/>
        </p:nvSpPr>
        <p:spPr>
          <a:xfrm>
            <a:off x="1323360" y="1419120"/>
            <a:ext cx="328320" cy="328320"/>
          </a:xfrm>
          <a:prstGeom prst="ellipse">
            <a:avLst/>
          </a:prstGeom>
          <a:solidFill>
            <a:schemeClr val="lt1"/>
          </a:solidFill>
          <a:ln w="12700">
            <a:solidFill>
              <a:srgbClr val="0D279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CustomShape 8"/>
          <p:cNvSpPr/>
          <p:nvPr/>
        </p:nvSpPr>
        <p:spPr>
          <a:xfrm>
            <a:off x="477720" y="5339160"/>
            <a:ext cx="2012040" cy="813960"/>
          </a:xfrm>
          <a:prstGeom prst="rect">
            <a:avLst/>
          </a:prstGeom>
          <a:solidFill>
            <a:schemeClr val="lt1"/>
          </a:solidFill>
          <a:ln w="12700">
            <a:solidFill>
              <a:srgbClr val="27356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100" b="0" strike="noStrike" spc="-1">
                <a:solidFill>
                  <a:srgbClr val="273569"/>
                </a:solidFill>
                <a:latin typeface="Calibri"/>
                <a:ea typeface="Calibri"/>
              </a:rPr>
              <a:t>Présentation France Services</a:t>
            </a:r>
            <a:endParaRPr lang="fr-FR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100" b="0" strike="noStrike" spc="-1">
                <a:solidFill>
                  <a:srgbClr val="273569"/>
                </a:solidFill>
                <a:latin typeface="Calibri"/>
                <a:ea typeface="Calibri"/>
              </a:rPr>
              <a:t>Ateliers identité numérique, adresse mail, outils numériques sur Ardoiz</a:t>
            </a:r>
            <a:endParaRPr lang="fr-FR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100" b="0" strike="noStrike" spc="-1">
                <a:solidFill>
                  <a:srgbClr val="273569"/>
                </a:solidFill>
                <a:latin typeface="Calibri"/>
                <a:ea typeface="Calibri"/>
              </a:rPr>
              <a:t>En fil rouge notre jeu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81" name="CustomShape 9"/>
          <p:cNvSpPr/>
          <p:nvPr/>
        </p:nvSpPr>
        <p:spPr>
          <a:xfrm>
            <a:off x="477720" y="4933080"/>
            <a:ext cx="2012040" cy="398880"/>
          </a:xfrm>
          <a:prstGeom prst="rect">
            <a:avLst/>
          </a:prstGeom>
          <a:solidFill>
            <a:srgbClr val="FF8D7E"/>
          </a:solidFill>
          <a:ln w="12700">
            <a:solidFill>
              <a:srgbClr val="0001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100" b="1" strike="noStrike" spc="-1">
                <a:solidFill>
                  <a:srgbClr val="FFFFFF"/>
                </a:solidFill>
                <a:latin typeface="Arial"/>
                <a:ea typeface="Arial"/>
              </a:rPr>
              <a:t>Vendredi 14 octobre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82" name="CustomShape 10"/>
          <p:cNvSpPr/>
          <p:nvPr/>
        </p:nvSpPr>
        <p:spPr>
          <a:xfrm>
            <a:off x="1317600" y="4706640"/>
            <a:ext cx="328320" cy="328320"/>
          </a:xfrm>
          <a:prstGeom prst="ellipse">
            <a:avLst/>
          </a:prstGeom>
          <a:solidFill>
            <a:schemeClr val="lt1"/>
          </a:solidFill>
          <a:ln w="12700">
            <a:solidFill>
              <a:srgbClr val="0001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11"/>
          <p:cNvSpPr/>
          <p:nvPr/>
        </p:nvSpPr>
        <p:spPr>
          <a:xfrm>
            <a:off x="2824560" y="3652560"/>
            <a:ext cx="2012040" cy="813960"/>
          </a:xfrm>
          <a:prstGeom prst="rect">
            <a:avLst/>
          </a:prstGeom>
          <a:solidFill>
            <a:schemeClr val="lt1"/>
          </a:solidFill>
          <a:ln w="12700">
            <a:solidFill>
              <a:srgbClr val="27356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100" b="0" strike="noStrike" spc="-1">
                <a:solidFill>
                  <a:srgbClr val="273569"/>
                </a:solidFill>
                <a:latin typeface="Calibri"/>
                <a:ea typeface="Calibri"/>
              </a:rPr>
              <a:t>Jour de fermeture de </a:t>
            </a:r>
            <a:endParaRPr lang="fr-FR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100" b="0" strike="noStrike" spc="-1">
                <a:solidFill>
                  <a:srgbClr val="273569"/>
                </a:solidFill>
                <a:latin typeface="Calibri"/>
                <a:ea typeface="Calibri"/>
              </a:rPr>
              <a:t>France Services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84" name="CustomShape 12"/>
          <p:cNvSpPr/>
          <p:nvPr/>
        </p:nvSpPr>
        <p:spPr>
          <a:xfrm>
            <a:off x="2824560" y="3249000"/>
            <a:ext cx="2012040" cy="398880"/>
          </a:xfrm>
          <a:prstGeom prst="rect">
            <a:avLst/>
          </a:prstGeom>
          <a:solidFill>
            <a:srgbClr val="FF8D7E"/>
          </a:solidFill>
          <a:ln w="12700">
            <a:solidFill>
              <a:srgbClr val="0001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100" b="1" strike="noStrike" spc="-1">
                <a:solidFill>
                  <a:srgbClr val="FFFFFF"/>
                </a:solidFill>
                <a:latin typeface="Arial"/>
                <a:ea typeface="Arial"/>
              </a:rPr>
              <a:t>Jeudi 13 octobre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85" name="CustomShape 13"/>
          <p:cNvSpPr/>
          <p:nvPr/>
        </p:nvSpPr>
        <p:spPr>
          <a:xfrm>
            <a:off x="3666240" y="3013560"/>
            <a:ext cx="328320" cy="328320"/>
          </a:xfrm>
          <a:prstGeom prst="ellipse">
            <a:avLst/>
          </a:prstGeom>
          <a:solidFill>
            <a:schemeClr val="lt1"/>
          </a:solidFill>
          <a:ln w="12700">
            <a:solidFill>
              <a:srgbClr val="0001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14"/>
          <p:cNvSpPr/>
          <p:nvPr/>
        </p:nvSpPr>
        <p:spPr>
          <a:xfrm>
            <a:off x="2828520" y="2050920"/>
            <a:ext cx="2012040" cy="819720"/>
          </a:xfrm>
          <a:prstGeom prst="rect">
            <a:avLst/>
          </a:prstGeom>
          <a:solidFill>
            <a:schemeClr val="lt1"/>
          </a:solidFill>
          <a:ln w="12700">
            <a:solidFill>
              <a:srgbClr val="27356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100" b="0" strike="noStrike" spc="-1">
                <a:solidFill>
                  <a:srgbClr val="273569"/>
                </a:solidFill>
                <a:latin typeface="Calibri"/>
                <a:ea typeface="Calibri"/>
              </a:rPr>
              <a:t>Présentation France Services</a:t>
            </a:r>
            <a:endParaRPr lang="fr-FR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100" b="0" strike="noStrike" spc="-1">
                <a:solidFill>
                  <a:srgbClr val="273569"/>
                </a:solidFill>
                <a:latin typeface="Calibri"/>
                <a:ea typeface="Calibri"/>
              </a:rPr>
              <a:t>Je recherche un emploi POLE EMPLOI</a:t>
            </a:r>
            <a:endParaRPr lang="fr-FR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100" b="0" strike="noStrike" spc="-1">
                <a:solidFill>
                  <a:srgbClr val="273569"/>
                </a:solidFill>
                <a:latin typeface="Calibri"/>
                <a:ea typeface="Calibri"/>
              </a:rPr>
              <a:t>En fil rouge notre jeu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87" name="CustomShape 15"/>
          <p:cNvSpPr/>
          <p:nvPr/>
        </p:nvSpPr>
        <p:spPr>
          <a:xfrm>
            <a:off x="2828520" y="1652040"/>
            <a:ext cx="2012040" cy="398880"/>
          </a:xfrm>
          <a:prstGeom prst="rect">
            <a:avLst/>
          </a:prstGeom>
          <a:solidFill>
            <a:srgbClr val="FF8D7E"/>
          </a:solidFill>
          <a:ln w="12700">
            <a:solidFill>
              <a:srgbClr val="0001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100" b="1" strike="noStrike" spc="-1">
                <a:solidFill>
                  <a:srgbClr val="FFFFFF"/>
                </a:solidFill>
                <a:latin typeface="Arial"/>
                <a:ea typeface="Arial"/>
              </a:rPr>
              <a:t>Mardi 11 octobre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88" name="CustomShape 16"/>
          <p:cNvSpPr/>
          <p:nvPr/>
        </p:nvSpPr>
        <p:spPr>
          <a:xfrm>
            <a:off x="3670200" y="1419120"/>
            <a:ext cx="328320" cy="328320"/>
          </a:xfrm>
          <a:prstGeom prst="ellipse">
            <a:avLst/>
          </a:prstGeom>
          <a:solidFill>
            <a:schemeClr val="lt1"/>
          </a:solidFill>
          <a:ln w="12700">
            <a:solidFill>
              <a:srgbClr val="0D279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17"/>
          <p:cNvSpPr/>
          <p:nvPr/>
        </p:nvSpPr>
        <p:spPr>
          <a:xfrm>
            <a:off x="2824560" y="5339160"/>
            <a:ext cx="2012040" cy="813960"/>
          </a:xfrm>
          <a:prstGeom prst="rect">
            <a:avLst/>
          </a:prstGeom>
          <a:solidFill>
            <a:schemeClr val="lt1"/>
          </a:solidFill>
          <a:ln w="12700">
            <a:solidFill>
              <a:srgbClr val="27356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100" b="0" strike="noStrike" spc="-1">
                <a:solidFill>
                  <a:srgbClr val="273569"/>
                </a:solidFill>
                <a:latin typeface="Calibri"/>
                <a:ea typeface="Calibri"/>
              </a:rPr>
              <a:t>Présentation France Services</a:t>
            </a:r>
            <a:endParaRPr lang="fr-FR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100" b="0" strike="noStrike" spc="-1">
                <a:solidFill>
                  <a:srgbClr val="273569"/>
                </a:solidFill>
                <a:latin typeface="Calibri"/>
                <a:ea typeface="Calibri"/>
              </a:rPr>
              <a:t>En fil rouge notre jeu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90" name="CustomShape 18"/>
          <p:cNvSpPr/>
          <p:nvPr/>
        </p:nvSpPr>
        <p:spPr>
          <a:xfrm>
            <a:off x="2824560" y="4933080"/>
            <a:ext cx="2012040" cy="398880"/>
          </a:xfrm>
          <a:prstGeom prst="rect">
            <a:avLst/>
          </a:prstGeom>
          <a:solidFill>
            <a:srgbClr val="FF8D7E"/>
          </a:solidFill>
          <a:ln w="12700">
            <a:solidFill>
              <a:srgbClr val="0001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100" b="1" strike="noStrike" spc="-1">
                <a:solidFill>
                  <a:srgbClr val="FFFFFF"/>
                </a:solidFill>
                <a:latin typeface="Arial"/>
                <a:ea typeface="Arial"/>
              </a:rPr>
              <a:t>Samedi 15 octobre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91" name="CustomShape 19"/>
          <p:cNvSpPr/>
          <p:nvPr/>
        </p:nvSpPr>
        <p:spPr>
          <a:xfrm>
            <a:off x="3664440" y="4706640"/>
            <a:ext cx="328320" cy="328320"/>
          </a:xfrm>
          <a:prstGeom prst="ellipse">
            <a:avLst/>
          </a:prstGeom>
          <a:solidFill>
            <a:schemeClr val="lt1"/>
          </a:solidFill>
          <a:ln w="12700">
            <a:solidFill>
              <a:srgbClr val="0001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0"/>
          <p:cNvSpPr/>
          <p:nvPr/>
        </p:nvSpPr>
        <p:spPr>
          <a:xfrm>
            <a:off x="477720" y="6354000"/>
            <a:ext cx="4358880" cy="44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fr-FR" sz="1100" b="1" strike="noStrike" spc="-1">
                <a:solidFill>
                  <a:srgbClr val="FFFFFF"/>
                </a:solidFill>
                <a:latin typeface="Arial"/>
                <a:ea typeface="Arial"/>
              </a:rPr>
              <a:t>Rendez-vous à La Poste 54 place du marché 01320 Chalamont</a:t>
            </a:r>
            <a:r>
              <a:t/>
            </a:r>
            <a:br/>
            <a:endParaRPr lang="fr-FR" sz="1100" b="0" strike="noStrike" spc="-1">
              <a:latin typeface="Arial"/>
            </a:endParaRPr>
          </a:p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fr-FR" sz="1100" b="0" strike="noStrike" spc="-1">
                <a:solidFill>
                  <a:srgbClr val="FFFFFF"/>
                </a:solidFill>
                <a:latin typeface="Arial"/>
                <a:ea typeface="Arial"/>
              </a:rPr>
              <a:t>Information et Inscription par mail à l’adresse </a:t>
            </a:r>
            <a:r>
              <a:rPr lang="fr-FR" sz="1100" b="0" u="sng" strike="noStrike" spc="-1">
                <a:solidFill>
                  <a:srgbClr val="0563C1"/>
                </a:solidFill>
                <a:uFillTx/>
                <a:latin typeface="Arial"/>
                <a:ea typeface="Arial"/>
                <a:hlinkClick r:id="rId2"/>
              </a:rPr>
              <a:t>chalamont@france-services.gouv.fr</a:t>
            </a:r>
            <a:r>
              <a:rPr lang="fr-FR" sz="1100" b="0" strike="noStrike" spc="-1">
                <a:solidFill>
                  <a:srgbClr val="FFFFFF"/>
                </a:solidFill>
                <a:latin typeface="Arial"/>
                <a:ea typeface="Arial"/>
              </a:rPr>
              <a:t> ou par téléphone au 04.37.63.11.71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93" name="CustomShape 21"/>
          <p:cNvSpPr/>
          <p:nvPr/>
        </p:nvSpPr>
        <p:spPr>
          <a:xfrm>
            <a:off x="477720" y="546120"/>
            <a:ext cx="6771240" cy="64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1800" b="1" strike="noStrike" spc="-1">
                <a:solidFill>
                  <a:srgbClr val="FFFFFF"/>
                </a:solidFill>
                <a:latin typeface="Arial"/>
                <a:ea typeface="Arial"/>
              </a:rPr>
              <a:t>Participez à nos événements à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1800" b="1" strike="noStrike" spc="-1">
                <a:solidFill>
                  <a:srgbClr val="FFFFFF"/>
                </a:solidFill>
                <a:latin typeface="Arial"/>
                <a:ea typeface="Arial"/>
              </a:rPr>
              <a:t>France Services de Chalamont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94" name="Google Shape;143;g142ed8a366f_0_17"/>
          <p:cNvPicPr/>
          <p:nvPr/>
        </p:nvPicPr>
        <p:blipFill>
          <a:blip r:embed="rId3"/>
          <a:stretch/>
        </p:blipFill>
        <p:spPr>
          <a:xfrm>
            <a:off x="1275840" y="1363320"/>
            <a:ext cx="439560" cy="441000"/>
          </a:xfrm>
          <a:prstGeom prst="rect">
            <a:avLst/>
          </a:prstGeom>
          <a:ln w="0">
            <a:noFill/>
          </a:ln>
        </p:spPr>
      </p:pic>
      <p:pic>
        <p:nvPicPr>
          <p:cNvPr id="95" name="Google Shape;144;g142ed8a366f_0_17"/>
          <p:cNvPicPr/>
          <p:nvPr/>
        </p:nvPicPr>
        <p:blipFill>
          <a:blip r:embed="rId4"/>
          <a:stretch/>
        </p:blipFill>
        <p:spPr>
          <a:xfrm>
            <a:off x="1267920" y="2957400"/>
            <a:ext cx="439560" cy="441000"/>
          </a:xfrm>
          <a:prstGeom prst="rect">
            <a:avLst/>
          </a:prstGeom>
          <a:ln w="0">
            <a:noFill/>
          </a:ln>
        </p:spPr>
      </p:pic>
      <p:pic>
        <p:nvPicPr>
          <p:cNvPr id="96" name="Google Shape;145;g142ed8a366f_0_17"/>
          <p:cNvPicPr/>
          <p:nvPr/>
        </p:nvPicPr>
        <p:blipFill>
          <a:blip r:embed="rId5"/>
          <a:stretch/>
        </p:blipFill>
        <p:spPr>
          <a:xfrm>
            <a:off x="1275480" y="4641120"/>
            <a:ext cx="439560" cy="441000"/>
          </a:xfrm>
          <a:prstGeom prst="rect">
            <a:avLst/>
          </a:prstGeom>
          <a:ln w="0">
            <a:noFill/>
          </a:ln>
        </p:spPr>
      </p:pic>
      <p:pic>
        <p:nvPicPr>
          <p:cNvPr id="97" name="Google Shape;146;g142ed8a366f_0_17"/>
          <p:cNvPicPr/>
          <p:nvPr/>
        </p:nvPicPr>
        <p:blipFill>
          <a:blip r:embed="rId6"/>
          <a:stretch/>
        </p:blipFill>
        <p:spPr>
          <a:xfrm>
            <a:off x="3619440" y="1356120"/>
            <a:ext cx="439560" cy="441000"/>
          </a:xfrm>
          <a:prstGeom prst="rect">
            <a:avLst/>
          </a:prstGeom>
          <a:ln w="0">
            <a:noFill/>
          </a:ln>
        </p:spPr>
      </p:pic>
      <p:pic>
        <p:nvPicPr>
          <p:cNvPr id="98" name="Google Shape;147;g142ed8a366f_0_17"/>
          <p:cNvPicPr/>
          <p:nvPr/>
        </p:nvPicPr>
        <p:blipFill>
          <a:blip r:embed="rId7"/>
          <a:stretch/>
        </p:blipFill>
        <p:spPr>
          <a:xfrm>
            <a:off x="3603240" y="2957400"/>
            <a:ext cx="439560" cy="441000"/>
          </a:xfrm>
          <a:prstGeom prst="rect">
            <a:avLst/>
          </a:prstGeom>
          <a:ln w="0">
            <a:noFill/>
          </a:ln>
        </p:spPr>
      </p:pic>
      <p:pic>
        <p:nvPicPr>
          <p:cNvPr id="99" name="Google Shape;148;g142ed8a366f_0_17" descr="Une image contenant texte&#10;&#10;Description générée automatiquement"/>
          <p:cNvPicPr/>
          <p:nvPr/>
        </p:nvPicPr>
        <p:blipFill>
          <a:blip r:embed="rId8"/>
          <a:stretch/>
        </p:blipFill>
        <p:spPr>
          <a:xfrm>
            <a:off x="3610800" y="4650840"/>
            <a:ext cx="439560" cy="441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238</Words>
  <Application>Microsoft Office PowerPoint</Application>
  <PresentationFormat>Personnalisé</PresentationFormat>
  <Paragraphs>54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CLIENT</dc:creator>
  <dc:description/>
  <cp:lastModifiedBy>CLIENT</cp:lastModifiedBy>
  <cp:revision>8</cp:revision>
  <dcterms:created xsi:type="dcterms:W3CDTF">2022-09-27T07:45:09Z</dcterms:created>
  <dcterms:modified xsi:type="dcterms:W3CDTF">2022-09-28T09:01:35Z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Personnalisé</vt:lpwstr>
  </property>
  <property fmtid="{D5CDD505-2E9C-101B-9397-08002B2CF9AE}" pid="4" name="Slides">
    <vt:i4>4</vt:i4>
  </property>
</Properties>
</file>