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2"/>
    <p:sldId id="259" r:id="rId3"/>
    <p:sldId id="257" r:id="rId4"/>
    <p:sldId id="258" r:id="rId5"/>
  </p:sldIdLst>
  <p:sldSz cx="5327650" cy="7559675"/>
  <p:notesSz cx="9926638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575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" roundtripDataSignature="AMtx7mjGnf0R6oFbnxKm+73XQsAyh+/+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375"/>
    <a:srgbClr val="BDE2DD"/>
    <a:srgbClr val="86C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B2EC09-6CDA-4724-88D3-0B3D70ABECE0}" v="5" dt="2023-09-22T08:02:21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192" y="90"/>
      </p:cViewPr>
      <p:guideLst>
        <p:guide orient="horz" pos="2381"/>
        <p:guide pos="575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DE France" userId="e7478d2c-7bcb-4bc7-a9e6-fcde370324bd" providerId="ADAL" clId="{F7B2EC09-6CDA-4724-88D3-0B3D70ABECE0}"/>
    <pc:docChg chg="addSld modSld sldOrd">
      <pc:chgData name="BAUDE France" userId="e7478d2c-7bcb-4bc7-a9e6-fcde370324bd" providerId="ADAL" clId="{F7B2EC09-6CDA-4724-88D3-0B3D70ABECE0}" dt="2023-09-23T07:09:11.740" v="3" actId="20577"/>
      <pc:docMkLst>
        <pc:docMk/>
      </pc:docMkLst>
      <pc:sldChg chg="modSp new mod ord">
        <pc:chgData name="BAUDE France" userId="e7478d2c-7bcb-4bc7-a9e6-fcde370324bd" providerId="ADAL" clId="{F7B2EC09-6CDA-4724-88D3-0B3D70ABECE0}" dt="2023-09-23T07:09:11.740" v="3" actId="20577"/>
        <pc:sldMkLst>
          <pc:docMk/>
          <pc:sldMk cId="3299616449" sldId="260"/>
        </pc:sldMkLst>
        <pc:spChg chg="mod">
          <ac:chgData name="BAUDE France" userId="e7478d2c-7bcb-4bc7-a9e6-fcde370324bd" providerId="ADAL" clId="{F7B2EC09-6CDA-4724-88D3-0B3D70ABECE0}" dt="2023-09-23T07:09:11.740" v="3" actId="20577"/>
          <ac:spMkLst>
            <pc:docMk/>
            <pc:sldMk cId="3299616449" sldId="260"/>
            <ac:spMk id="2" creationId="{3CC4E716-C288-5F67-2CD7-ACE9721DC2A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BBB737C9-937D-823E-6513-6174400AAB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16A8B00-4797-C4F7-E5BB-07138DE9A1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FF660-8DEE-48AD-84F3-CEADB68FD1F1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4F73433-1C1F-19C9-1A45-9396B9B5D9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021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074BF72-20B7-7C00-CA9D-F15ECAADC0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513513"/>
            <a:ext cx="43021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07A8A-13FF-4976-8579-EF371F2D97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4565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59238" y="514350"/>
            <a:ext cx="1811337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5" y="3257551"/>
            <a:ext cx="794131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719672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92665" y="3257551"/>
            <a:ext cx="794131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14350"/>
            <a:ext cx="181133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537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992665" y="3257551"/>
            <a:ext cx="794131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14350"/>
            <a:ext cx="181133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3864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0b11907fe_0_3:notes"/>
          <p:cNvSpPr txBox="1">
            <a:spLocks noGrp="1"/>
          </p:cNvSpPr>
          <p:nvPr>
            <p:ph type="body" idx="1"/>
          </p:nvPr>
        </p:nvSpPr>
        <p:spPr>
          <a:xfrm>
            <a:off x="992665" y="3257551"/>
            <a:ext cx="794131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130b11907f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57650" y="514350"/>
            <a:ext cx="181133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79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96"/>
              <a:buFont typeface="Calibri"/>
              <a:buNone/>
              <a:defRPr sz="349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398"/>
            </a:lvl1pPr>
            <a:lvl2pPr lvl="1" algn="ctr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None/>
              <a:defRPr sz="1165"/>
            </a:lvl2pPr>
            <a:lvl3pPr lvl="2" algn="ctr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049"/>
              <a:buNone/>
              <a:defRPr sz="1049"/>
            </a:lvl3pPr>
            <a:lvl4pPr lvl="3" algn="ctr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4pPr>
            <a:lvl5pPr lvl="4" algn="ctr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5pPr>
            <a:lvl6pPr lvl="5" algn="ctr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6pPr>
            <a:lvl7pPr lvl="6" algn="ctr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7pPr>
            <a:lvl8pPr lvl="7" algn="ctr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8pPr>
            <a:lvl9pPr lvl="8" algn="ctr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65553" y="2113137"/>
            <a:ext cx="4796544" cy="459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1183750" y="3031333"/>
            <a:ext cx="6406475" cy="11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-1147097" y="1915857"/>
            <a:ext cx="6406475" cy="337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96"/>
              <a:buFont typeface="Calibri"/>
              <a:buNone/>
              <a:defRPr sz="349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398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1165"/>
              <a:buNone/>
              <a:defRPr sz="116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1049"/>
              <a:buNone/>
              <a:defRPr sz="104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932"/>
              <a:buNone/>
              <a:defRPr sz="93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932"/>
              <a:buNone/>
              <a:defRPr sz="93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932"/>
              <a:buNone/>
              <a:defRPr sz="93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932"/>
              <a:buNone/>
              <a:defRPr sz="93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932"/>
              <a:buNone/>
              <a:defRPr sz="93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rgbClr val="888888"/>
              </a:buClr>
              <a:buSzPts val="932"/>
              <a:buNone/>
              <a:defRPr sz="93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66276" y="2012414"/>
            <a:ext cx="2264251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2697123" y="2012414"/>
            <a:ext cx="2264251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398" b="1"/>
            </a:lvl1pPr>
            <a:lvl2pPr marL="914400" lvl="1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None/>
              <a:defRPr sz="1165" b="1"/>
            </a:lvl2pPr>
            <a:lvl3pPr marL="1371600" lvl="2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049"/>
              <a:buNone/>
              <a:defRPr sz="1049" b="1"/>
            </a:lvl3pPr>
            <a:lvl4pPr marL="1828800" lvl="3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4pPr>
            <a:lvl5pPr marL="2286000" lvl="4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5pPr>
            <a:lvl6pPr marL="2743200" lvl="5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6pPr>
            <a:lvl7pPr marL="3200400" lvl="6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7pPr>
            <a:lvl8pPr marL="3657600" lvl="7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8pPr>
            <a:lvl9pPr marL="4114800" lvl="8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366971" y="2761381"/>
            <a:ext cx="2253845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2697123" y="1853171"/>
            <a:ext cx="2264945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398" b="1"/>
            </a:lvl1pPr>
            <a:lvl2pPr marL="914400" lvl="1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None/>
              <a:defRPr sz="1165" b="1"/>
            </a:lvl2pPr>
            <a:lvl3pPr marL="1371600" lvl="2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049"/>
              <a:buNone/>
              <a:defRPr sz="1049" b="1"/>
            </a:lvl3pPr>
            <a:lvl4pPr marL="1828800" lvl="3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4pPr>
            <a:lvl5pPr marL="2286000" lvl="4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5pPr>
            <a:lvl6pPr marL="2743200" lvl="5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6pPr>
            <a:lvl7pPr marL="3200400" lvl="6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7pPr>
            <a:lvl8pPr marL="3657600" lvl="7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8pPr>
            <a:lvl9pPr marL="4114800" lvl="8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2697123" y="2761381"/>
            <a:ext cx="2264945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4"/>
              <a:buFont typeface="Calibri"/>
              <a:buNone/>
              <a:defRPr sz="186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2264945" y="1088455"/>
            <a:ext cx="2697123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6964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864"/>
              <a:buChar char="•"/>
              <a:defRPr sz="1864"/>
            </a:lvl1pPr>
            <a:lvl2pPr marL="914400" lvl="1" indent="-332168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631"/>
              <a:buChar char="•"/>
              <a:defRPr sz="1631"/>
            </a:lvl2pPr>
            <a:lvl3pPr marL="1371600" lvl="2" indent="-317372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398"/>
              <a:buChar char="•"/>
              <a:defRPr sz="1398"/>
            </a:lvl3pPr>
            <a:lvl4pPr marL="1828800" lvl="3" indent="-302577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Char char="•"/>
              <a:defRPr sz="1165"/>
            </a:lvl4pPr>
            <a:lvl5pPr marL="2286000" lvl="4" indent="-302577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Char char="•"/>
              <a:defRPr sz="1165"/>
            </a:lvl5pPr>
            <a:lvl6pPr marL="2743200" lvl="5" indent="-302577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Char char="•"/>
              <a:defRPr sz="1165"/>
            </a:lvl6pPr>
            <a:lvl7pPr marL="3200400" lvl="6" indent="-302577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Char char="•"/>
              <a:defRPr sz="1165"/>
            </a:lvl7pPr>
            <a:lvl8pPr marL="3657600" lvl="7" indent="-302577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Char char="•"/>
              <a:defRPr sz="1165"/>
            </a:lvl8pPr>
            <a:lvl9pPr marL="4114800" lvl="8" indent="-302577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Char char="•"/>
              <a:defRPr sz="1165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366970" y="2267902"/>
            <a:ext cx="1718306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1pPr>
            <a:lvl2pPr marL="914400" lvl="1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816"/>
              <a:buNone/>
              <a:defRPr sz="816"/>
            </a:lvl2pPr>
            <a:lvl3pPr marL="1371600" lvl="2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699"/>
              <a:buNone/>
              <a:defRPr sz="699"/>
            </a:lvl3pPr>
            <a:lvl4pPr marL="1828800" lvl="3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4pPr>
            <a:lvl5pPr marL="2286000" lvl="4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5pPr>
            <a:lvl6pPr marL="2743200" lvl="5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6pPr>
            <a:lvl7pPr marL="3200400" lvl="6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7pPr>
            <a:lvl8pPr marL="3657600" lvl="7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8pPr>
            <a:lvl9pPr marL="4114800" lvl="8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4"/>
              <a:buFont typeface="Calibri"/>
              <a:buNone/>
              <a:defRPr sz="186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2264945" y="1088455"/>
            <a:ext cx="2697123" cy="537226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366970" y="2267902"/>
            <a:ext cx="1718306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932"/>
              <a:buNone/>
              <a:defRPr sz="932"/>
            </a:lvl1pPr>
            <a:lvl2pPr marL="914400" lvl="1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816"/>
              <a:buNone/>
              <a:defRPr sz="816"/>
            </a:lvl2pPr>
            <a:lvl3pPr marL="1371600" lvl="2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699"/>
              <a:buNone/>
              <a:defRPr sz="699"/>
            </a:lvl3pPr>
            <a:lvl4pPr marL="1828800" lvl="3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4pPr>
            <a:lvl5pPr marL="2286000" lvl="4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5pPr>
            <a:lvl6pPr marL="2743200" lvl="5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6pPr>
            <a:lvl7pPr marL="3200400" lvl="6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7pPr>
            <a:lvl8pPr marL="3657600" lvl="7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8pPr>
            <a:lvl9pPr marL="4114800" lvl="8" indent="-228600" algn="l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583"/>
              <a:buNone/>
              <a:defRPr sz="583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3"/>
              <a:buFont typeface="Calibri"/>
              <a:buNone/>
              <a:defRPr sz="2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2168" algn="l" rtl="0">
              <a:lnSpc>
                <a:spcPct val="90000"/>
              </a:lnSpc>
              <a:spcBef>
                <a:spcPts val="583"/>
              </a:spcBef>
              <a:spcAft>
                <a:spcPts val="0"/>
              </a:spcAft>
              <a:buClr>
                <a:schemeClr val="dk1"/>
              </a:buClr>
              <a:buSzPts val="1631"/>
              <a:buFont typeface="Arial"/>
              <a:buChar char="•"/>
              <a:defRPr sz="16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372" algn="l" rtl="0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398"/>
              <a:buFont typeface="Arial"/>
              <a:buChar char="•"/>
              <a:defRPr sz="1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2577" algn="l" rtl="0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165"/>
              <a:buFont typeface="Arial"/>
              <a:buChar char="•"/>
              <a:defRPr sz="11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11" algn="l" rtl="0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049"/>
              <a:buFont typeface="Arial"/>
              <a:buChar char="•"/>
              <a:defRPr sz="10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11" algn="l" rtl="0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049"/>
              <a:buFont typeface="Arial"/>
              <a:buChar char="•"/>
              <a:defRPr sz="10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11" algn="l" rtl="0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049"/>
              <a:buFont typeface="Arial"/>
              <a:buChar char="•"/>
              <a:defRPr sz="10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11" algn="l" rtl="0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049"/>
              <a:buFont typeface="Arial"/>
              <a:buChar char="•"/>
              <a:defRPr sz="10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11" algn="l" rtl="0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049"/>
              <a:buFont typeface="Arial"/>
              <a:buChar char="•"/>
              <a:defRPr sz="10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11" algn="l" rtl="0">
              <a:lnSpc>
                <a:spcPct val="90000"/>
              </a:lnSpc>
              <a:spcBef>
                <a:spcPts val="291"/>
              </a:spcBef>
              <a:spcAft>
                <a:spcPts val="0"/>
              </a:spcAft>
              <a:buClr>
                <a:schemeClr val="dk1"/>
              </a:buClr>
              <a:buSzPts val="1049"/>
              <a:buFont typeface="Arial"/>
              <a:buChar char="•"/>
              <a:defRPr sz="10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9"/>
              <a:buFont typeface="Arial"/>
              <a:buNone/>
              <a:defRPr sz="6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" name="MSIPCMContentMarking" descr="{&quot;HashCode&quot;:859403601,&quot;Placement&quot;:&quot;Footer&quot;,&quot;Top&quot;:574.593,&quot;Left&quot;:174.866608,&quot;SlideWidth&quot;:419,&quot;SlideHeight&quot;:595}">
            <a:extLst>
              <a:ext uri="{FF2B5EF4-FFF2-40B4-BE49-F238E27FC236}">
                <a16:creationId xmlns:a16="http://schemas.microsoft.com/office/drawing/2014/main" xmlns="" id="{4A9925E2-2257-A252-8DDA-1397D1C63272}"/>
              </a:ext>
            </a:extLst>
          </p:cNvPr>
          <p:cNvSpPr txBox="1"/>
          <p:nvPr userDrawn="1"/>
        </p:nvSpPr>
        <p:spPr>
          <a:xfrm>
            <a:off x="2220806" y="7297331"/>
            <a:ext cx="8860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C1 - Interne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CC4E716-C288-5F67-2CD7-ACE9721D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961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819399A-FA00-4810-B0B1-35303BFFD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66"/>
            <a:ext cx="5327650" cy="7534342"/>
          </a:xfrm>
          <a:prstGeom prst="rect">
            <a:avLst/>
          </a:prstGeom>
        </p:spPr>
      </p:pic>
      <p:sp>
        <p:nvSpPr>
          <p:cNvPr id="85" name="Google Shape;85;p1"/>
          <p:cNvSpPr/>
          <p:nvPr/>
        </p:nvSpPr>
        <p:spPr>
          <a:xfrm>
            <a:off x="431957" y="7008577"/>
            <a:ext cx="2349343" cy="45902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0;p1">
            <a:extLst>
              <a:ext uri="{FF2B5EF4-FFF2-40B4-BE49-F238E27FC236}">
                <a16:creationId xmlns:a16="http://schemas.microsoft.com/office/drawing/2014/main" xmlns="" id="{4ACCC8C4-1BB8-44F9-BB92-540A33659B3D}"/>
              </a:ext>
            </a:extLst>
          </p:cNvPr>
          <p:cNvSpPr txBox="1"/>
          <p:nvPr/>
        </p:nvSpPr>
        <p:spPr>
          <a:xfrm>
            <a:off x="946550" y="5077678"/>
            <a:ext cx="293096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France services Chalamont</a:t>
            </a:r>
            <a:br>
              <a:rPr lang="fr-FR"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54 place du marché 01320 Chalamont</a:t>
            </a:r>
            <a:br>
              <a:rPr lang="fr-FR" sz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2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Contact : 04 37 63 11 71 ou par mail : </a:t>
            </a:r>
            <a:r>
              <a:rPr lang="fr-FR" sz="12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chalamont@france-services,gouv,fr</a:t>
            </a:r>
            <a:endParaRPr sz="12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DD070BA-91F6-4AE2-9AA9-C7B770B4C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24" y="7056793"/>
            <a:ext cx="2119429" cy="3003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C2D159E-E522-48D2-A299-F3FA559B4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0145" y="7078551"/>
            <a:ext cx="1890362" cy="278583"/>
          </a:xfrm>
          <a:prstGeom prst="rect">
            <a:avLst/>
          </a:prstGeom>
        </p:spPr>
      </p:pic>
      <p:sp>
        <p:nvSpPr>
          <p:cNvPr id="11" name="Google Shape;86;p1">
            <a:extLst>
              <a:ext uri="{FF2B5EF4-FFF2-40B4-BE49-F238E27FC236}">
                <a16:creationId xmlns:a16="http://schemas.microsoft.com/office/drawing/2014/main" xmlns="" id="{2520F36D-6C02-4160-A269-1F74E3BEC85E}"/>
              </a:ext>
            </a:extLst>
          </p:cNvPr>
          <p:cNvSpPr txBox="1"/>
          <p:nvPr/>
        </p:nvSpPr>
        <p:spPr>
          <a:xfrm>
            <a:off x="1471408" y="4183921"/>
            <a:ext cx="331842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253375"/>
                </a:solidFill>
                <a:latin typeface="Arial"/>
                <a:ea typeface="Arial"/>
                <a:cs typeface="Arial"/>
                <a:sym typeface="Arial"/>
              </a:rPr>
              <a:t>Participez à nos événements </a:t>
            </a:r>
            <a:r>
              <a:rPr lang="fr-FR" b="1" i="0" u="none" strike="noStrike" cap="none" dirty="0">
                <a:solidFill>
                  <a:srgbClr val="253375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b="1" i="0" u="none" strike="noStrike" cap="none" dirty="0">
                <a:solidFill>
                  <a:srgbClr val="253375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solidFill>
                <a:srgbClr val="2533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872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220717" y="319306"/>
            <a:ext cx="4886215" cy="6921062"/>
          </a:xfrm>
          <a:prstGeom prst="rect">
            <a:avLst/>
          </a:prstGeom>
          <a:solidFill>
            <a:srgbClr val="BDE2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477697" y="3652653"/>
            <a:ext cx="2012476" cy="81429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Distribution flyers et gourmandises</a:t>
            </a:r>
            <a:endParaRPr lang="fr-F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477696" y="3249044"/>
            <a:ext cx="2012476" cy="39926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Mardi 3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319597" y="3013588"/>
            <a:ext cx="328673" cy="3286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481578" y="2057885"/>
            <a:ext cx="2012475" cy="8201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Distribution flyers et gourmandises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81579" y="1651883"/>
            <a:ext cx="2012475" cy="39926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Lundi 2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323478" y="1419090"/>
            <a:ext cx="328673" cy="3286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D27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477695" y="5339013"/>
            <a:ext cx="2012475" cy="8142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Distribution flyers et gourmandises</a:t>
            </a:r>
            <a:endParaRPr lang="fr-F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477697" y="4933011"/>
            <a:ext cx="2012475" cy="39926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Mercredi 4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317631" y="4706661"/>
            <a:ext cx="328673" cy="3286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824502" y="3652653"/>
            <a:ext cx="2012476" cy="81429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Distribution flyers et gourmandises</a:t>
            </a:r>
            <a:endParaRPr lang="fr-F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824501" y="3249044"/>
            <a:ext cx="2012476" cy="39926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Vendredi 6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3666402" y="3013588"/>
            <a:ext cx="328673" cy="3286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2824501" y="2057885"/>
            <a:ext cx="2012475" cy="82016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Fermeture hebdomadaire</a:t>
            </a:r>
            <a:endParaRPr lang="fr-F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2828384" y="1651883"/>
            <a:ext cx="2012475" cy="39926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Jeudi 5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3670283" y="1419090"/>
            <a:ext cx="328673" cy="3286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D27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2824501" y="5339013"/>
            <a:ext cx="2012475" cy="8142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Distribution flyers et gourmandises</a:t>
            </a:r>
            <a:endParaRPr lang="fr-FR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2824502" y="4933011"/>
            <a:ext cx="2012475" cy="39926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Samedi 7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3664436" y="4706661"/>
            <a:ext cx="328673" cy="32867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477695" y="6353942"/>
            <a:ext cx="4359281" cy="81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253374"/>
              </a:buClr>
              <a:buSzPts val="1100"/>
            </a:pPr>
            <a:r>
              <a:rPr lang="fr-FR" sz="1100" b="1" dirty="0">
                <a:solidFill>
                  <a:srgbClr val="253374"/>
                </a:solidFill>
              </a:rPr>
              <a:t>Rendez-vous à France Services Chalamont</a:t>
            </a:r>
          </a:p>
          <a:p>
            <a:pPr lvl="0" algn="ctr">
              <a:lnSpc>
                <a:spcPct val="90000"/>
              </a:lnSpc>
              <a:buClr>
                <a:srgbClr val="253374"/>
              </a:buClr>
              <a:buSzPts val="1100"/>
            </a:pPr>
            <a:r>
              <a:rPr lang="fr-FR" sz="1100" b="1" dirty="0">
                <a:solidFill>
                  <a:srgbClr val="253374"/>
                </a:solidFill>
              </a:rPr>
              <a:t>54 place du marché 01320 Chalamont</a:t>
            </a:r>
            <a:endParaRPr lang="fr-FR" sz="1100" dirty="0">
              <a:solidFill>
                <a:srgbClr val="253374"/>
              </a:solidFill>
            </a:endParaRPr>
          </a:p>
          <a:p>
            <a:pPr lvl="0" algn="ctr">
              <a:lnSpc>
                <a:spcPct val="90000"/>
              </a:lnSpc>
              <a:buClr>
                <a:srgbClr val="253374"/>
              </a:buClr>
              <a:buSzPts val="1100"/>
            </a:pPr>
            <a:r>
              <a:rPr lang="fr-FR" sz="1100" dirty="0">
                <a:solidFill>
                  <a:srgbClr val="253374"/>
                </a:solidFill>
              </a:rPr>
              <a:t> téléphone au 04 37 63 11 71</a:t>
            </a:r>
            <a:endParaRPr lang="fr-FR" sz="1100" dirty="0"/>
          </a:p>
        </p:txBody>
      </p:sp>
      <p:sp>
        <p:nvSpPr>
          <p:cNvPr id="112" name="Google Shape;112;p2"/>
          <p:cNvSpPr txBox="1"/>
          <p:nvPr/>
        </p:nvSpPr>
        <p:spPr>
          <a:xfrm>
            <a:off x="477695" y="545973"/>
            <a:ext cx="677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273569"/>
                </a:solidFill>
                <a:latin typeface="Arial"/>
                <a:ea typeface="Arial"/>
                <a:cs typeface="Arial"/>
                <a:sym typeface="Arial"/>
              </a:rPr>
              <a:t>Participez à nos événements à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00018F"/>
                </a:solidFill>
                <a:latin typeface="Arial"/>
                <a:ea typeface="Arial"/>
                <a:cs typeface="Arial"/>
                <a:sym typeface="Arial"/>
              </a:rPr>
              <a:t>La France Services de Chalamont</a:t>
            </a:r>
            <a:endParaRPr sz="1800" b="0" i="0" u="none" strike="noStrike" cap="none" dirty="0">
              <a:solidFill>
                <a:srgbClr val="0001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5863" y="1363445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7900" y="2957274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5524" y="4640969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9588" y="1356099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03233" y="2957274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 descr="Une image contenant texte&#10;&#10;Description générée automatiquemen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10671" y="4650698"/>
            <a:ext cx="439832" cy="4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0b11907fe_0_3"/>
          <p:cNvSpPr/>
          <p:nvPr/>
        </p:nvSpPr>
        <p:spPr>
          <a:xfrm>
            <a:off x="220717" y="319306"/>
            <a:ext cx="4886100" cy="6921000"/>
          </a:xfrm>
          <a:prstGeom prst="rect">
            <a:avLst/>
          </a:prstGeom>
          <a:solidFill>
            <a:srgbClr val="BDE2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30b11907fe_0_3"/>
          <p:cNvSpPr/>
          <p:nvPr/>
        </p:nvSpPr>
        <p:spPr>
          <a:xfrm>
            <a:off x="475831" y="3609849"/>
            <a:ext cx="2012400" cy="814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800"/>
            </a:pPr>
            <a:r>
              <a:rPr lang="fr-FR" sz="1300" dirty="0">
                <a:solidFill>
                  <a:schemeClr val="bg2"/>
                </a:solidFill>
                <a:latin typeface="Britannic Bold" panose="020B0903060703020204" pitchFamily="34" charset="0"/>
                <a:ea typeface="Calibri"/>
                <a:cs typeface="Calibri"/>
                <a:sym typeface="Calibri"/>
              </a:rPr>
              <a:t>La Roue des opérateurs</a:t>
            </a:r>
            <a:endParaRPr sz="13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30b11907fe_0_3"/>
          <p:cNvSpPr/>
          <p:nvPr/>
        </p:nvSpPr>
        <p:spPr>
          <a:xfrm>
            <a:off x="477696" y="3249044"/>
            <a:ext cx="2012400" cy="39930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Mardi </a:t>
            </a:r>
            <a:r>
              <a:rPr lang="fr-FR" sz="1100" b="1" dirty="0">
                <a:solidFill>
                  <a:schemeClr val="lt1"/>
                </a:solidFill>
              </a:rPr>
              <a:t>10</a:t>
            </a: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130b11907fe_0_3"/>
          <p:cNvSpPr/>
          <p:nvPr/>
        </p:nvSpPr>
        <p:spPr>
          <a:xfrm>
            <a:off x="1319597" y="3013588"/>
            <a:ext cx="328800" cy="328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30b11907fe_0_3"/>
          <p:cNvSpPr/>
          <p:nvPr/>
        </p:nvSpPr>
        <p:spPr>
          <a:xfrm>
            <a:off x="475831" y="2060239"/>
            <a:ext cx="2012400" cy="820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300" dirty="0">
                <a:solidFill>
                  <a:schemeClr val="bg2"/>
                </a:solidFill>
                <a:latin typeface="Britannic Bold" panose="020B0903060703020204" pitchFamily="34" charset="0"/>
                <a:ea typeface="Calibri"/>
                <a:cs typeface="Calibri"/>
                <a:sym typeface="Calibri"/>
              </a:rPr>
              <a:t>La Roue des opérateurs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300" b="0" i="0" u="none" strike="noStrike" cap="none" dirty="0">
                <a:solidFill>
                  <a:schemeClr val="bg2"/>
                </a:solidFill>
                <a:latin typeface="Britannic Bold" panose="020B0903060703020204" pitchFamily="34" charset="0"/>
                <a:ea typeface="Calibri"/>
                <a:cs typeface="Calibri"/>
                <a:sym typeface="Calibri"/>
              </a:rPr>
              <a:t>Impôts</a:t>
            </a:r>
            <a:endParaRPr lang="fr-FR" sz="1300" b="0" i="0" u="none" strike="noStrike" cap="none" dirty="0">
              <a:solidFill>
                <a:schemeClr val="lt1"/>
              </a:solidFill>
              <a:latin typeface="Britannic Bold" panose="020B0903060703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Impôts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30b11907fe_0_3"/>
          <p:cNvSpPr/>
          <p:nvPr/>
        </p:nvSpPr>
        <p:spPr>
          <a:xfrm>
            <a:off x="481579" y="1651883"/>
            <a:ext cx="2012400" cy="39930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Lundi 9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130b11907fe_0_3"/>
          <p:cNvSpPr/>
          <p:nvPr/>
        </p:nvSpPr>
        <p:spPr>
          <a:xfrm>
            <a:off x="1323478" y="1419090"/>
            <a:ext cx="328800" cy="328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D27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130b11907fe_0_3"/>
          <p:cNvSpPr/>
          <p:nvPr/>
        </p:nvSpPr>
        <p:spPr>
          <a:xfrm>
            <a:off x="477696" y="5339013"/>
            <a:ext cx="2012400" cy="814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800"/>
            </a:pPr>
            <a:r>
              <a:rPr lang="fr-FR" sz="1300" dirty="0">
                <a:solidFill>
                  <a:schemeClr val="bg2"/>
                </a:solidFill>
                <a:latin typeface="Britannic Bold" panose="020B0903060703020204" pitchFamily="34" charset="0"/>
                <a:ea typeface="Calibri"/>
                <a:cs typeface="Calibri"/>
                <a:sym typeface="Calibri"/>
              </a:rPr>
              <a:t>La Roue des opérateurs CPAM </a:t>
            </a:r>
          </a:p>
        </p:txBody>
      </p:sp>
      <p:sp>
        <p:nvSpPr>
          <p:cNvPr id="131" name="Google Shape;131;g130b11907fe_0_3"/>
          <p:cNvSpPr/>
          <p:nvPr/>
        </p:nvSpPr>
        <p:spPr>
          <a:xfrm>
            <a:off x="477697" y="4933011"/>
            <a:ext cx="2012400" cy="39930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Mercredi </a:t>
            </a:r>
            <a:r>
              <a:rPr lang="fr-FR" sz="1100" b="1" dirty="0">
                <a:solidFill>
                  <a:schemeClr val="lt1"/>
                </a:solidFill>
              </a:rPr>
              <a:t>11</a:t>
            </a: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130b11907fe_0_3"/>
          <p:cNvSpPr/>
          <p:nvPr/>
        </p:nvSpPr>
        <p:spPr>
          <a:xfrm>
            <a:off x="1317631" y="4706661"/>
            <a:ext cx="328800" cy="328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130b11907fe_0_3"/>
          <p:cNvSpPr/>
          <p:nvPr/>
        </p:nvSpPr>
        <p:spPr>
          <a:xfrm>
            <a:off x="2824502" y="3652653"/>
            <a:ext cx="2012400" cy="814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800"/>
            </a:pPr>
            <a:r>
              <a:rPr lang="fr-FR" sz="1300" dirty="0">
                <a:solidFill>
                  <a:schemeClr val="bg2"/>
                </a:solidFill>
                <a:latin typeface="Britannic Bold" panose="020B0903060703020204" pitchFamily="34" charset="0"/>
                <a:ea typeface="Calibri"/>
                <a:cs typeface="Calibri"/>
                <a:sym typeface="Calibri"/>
              </a:rPr>
              <a:t>La Roue des opérateurs France </a:t>
            </a:r>
            <a:r>
              <a:rPr lang="fr-FR" sz="1300" dirty="0" err="1">
                <a:solidFill>
                  <a:schemeClr val="bg2"/>
                </a:solidFill>
                <a:latin typeface="Britannic Bold" panose="020B0903060703020204" pitchFamily="34" charset="0"/>
                <a:ea typeface="Calibri"/>
                <a:cs typeface="Calibri"/>
                <a:sym typeface="Calibri"/>
              </a:rPr>
              <a:t>Connect</a:t>
            </a:r>
            <a:r>
              <a:rPr lang="fr-FR" sz="1300" dirty="0">
                <a:solidFill>
                  <a:schemeClr val="bg2"/>
                </a:solidFill>
                <a:latin typeface="Britannic Bold" panose="020B0903060703020204" pitchFamily="34" charset="0"/>
                <a:ea typeface="Calibri"/>
                <a:cs typeface="Calibri"/>
                <a:sym typeface="Calibri"/>
              </a:rPr>
              <a:t>   Identité Numérique</a:t>
            </a:r>
          </a:p>
        </p:txBody>
      </p:sp>
      <p:sp>
        <p:nvSpPr>
          <p:cNvPr id="134" name="Google Shape;134;g130b11907fe_0_3"/>
          <p:cNvSpPr/>
          <p:nvPr/>
        </p:nvSpPr>
        <p:spPr>
          <a:xfrm>
            <a:off x="2824501" y="3249044"/>
            <a:ext cx="2012400" cy="39930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Vendredi </a:t>
            </a:r>
            <a:r>
              <a:rPr lang="fr-FR" sz="1100" b="1" dirty="0">
                <a:solidFill>
                  <a:schemeClr val="lt1"/>
                </a:solidFill>
              </a:rPr>
              <a:t>13</a:t>
            </a: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130b11907fe_0_3"/>
          <p:cNvSpPr/>
          <p:nvPr/>
        </p:nvSpPr>
        <p:spPr>
          <a:xfrm>
            <a:off x="3666402" y="3013588"/>
            <a:ext cx="328800" cy="328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130b11907fe_0_3"/>
          <p:cNvSpPr/>
          <p:nvPr/>
        </p:nvSpPr>
        <p:spPr>
          <a:xfrm>
            <a:off x="2824387" y="2057885"/>
            <a:ext cx="2012400" cy="820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300" b="0" i="0" u="none" strike="noStrike" cap="none" dirty="0">
                <a:solidFill>
                  <a:schemeClr val="bg2"/>
                </a:solidFill>
                <a:latin typeface="Britannic Bold" panose="020B0903060703020204" pitchFamily="34" charset="0"/>
                <a:ea typeface="Calibri"/>
                <a:cs typeface="Calibri"/>
                <a:sym typeface="Calibri"/>
              </a:rPr>
              <a:t>Fermeture hebdomadaire</a:t>
            </a:r>
            <a:endParaRPr sz="1300" b="0" i="0" u="none" strike="noStrike" cap="none" dirty="0">
              <a:solidFill>
                <a:schemeClr val="bg2"/>
              </a:solidFill>
              <a:latin typeface="Britannic Bold" panose="020B0903060703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130b11907fe_0_3"/>
          <p:cNvSpPr/>
          <p:nvPr/>
        </p:nvSpPr>
        <p:spPr>
          <a:xfrm>
            <a:off x="2828384" y="1651883"/>
            <a:ext cx="2012400" cy="39930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Jeudi </a:t>
            </a:r>
            <a:r>
              <a:rPr lang="fr-FR" sz="1100" b="1" dirty="0">
                <a:solidFill>
                  <a:schemeClr val="lt1"/>
                </a:solidFill>
              </a:rPr>
              <a:t>12</a:t>
            </a: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30b11907fe_0_3"/>
          <p:cNvSpPr/>
          <p:nvPr/>
        </p:nvSpPr>
        <p:spPr>
          <a:xfrm>
            <a:off x="3670283" y="1419090"/>
            <a:ext cx="328800" cy="328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D27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130b11907fe_0_3"/>
          <p:cNvSpPr/>
          <p:nvPr/>
        </p:nvSpPr>
        <p:spPr>
          <a:xfrm>
            <a:off x="2824501" y="5339013"/>
            <a:ext cx="2012400" cy="814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735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800"/>
            </a:pPr>
            <a:r>
              <a:rPr lang="fr-FR" sz="1300" dirty="0">
                <a:solidFill>
                  <a:schemeClr val="bg2"/>
                </a:solidFill>
                <a:latin typeface="Britannic Bold" panose="020B0903060703020204" pitchFamily="34" charset="0"/>
                <a:ea typeface="Calibri"/>
                <a:cs typeface="Calibri"/>
                <a:sym typeface="Calibri"/>
              </a:rPr>
              <a:t>La Roue des opérateurs</a:t>
            </a:r>
            <a:endParaRPr sz="13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130b11907fe_0_3"/>
          <p:cNvSpPr/>
          <p:nvPr/>
        </p:nvSpPr>
        <p:spPr>
          <a:xfrm>
            <a:off x="2824502" y="4933011"/>
            <a:ext cx="2012400" cy="399300"/>
          </a:xfrm>
          <a:prstGeom prst="rect">
            <a:avLst/>
          </a:prstGeom>
          <a:solidFill>
            <a:srgbClr val="253375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Samedi </a:t>
            </a:r>
            <a:r>
              <a:rPr lang="fr-FR" sz="1100" b="1" dirty="0">
                <a:solidFill>
                  <a:schemeClr val="lt1"/>
                </a:solidFill>
              </a:rPr>
              <a:t>14</a:t>
            </a:r>
            <a:r>
              <a:rPr lang="fr-FR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octobre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130b11907fe_0_3"/>
          <p:cNvSpPr/>
          <p:nvPr/>
        </p:nvSpPr>
        <p:spPr>
          <a:xfrm>
            <a:off x="3664436" y="4706661"/>
            <a:ext cx="328800" cy="328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01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35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30b11907fe_0_3"/>
          <p:cNvSpPr txBox="1"/>
          <p:nvPr/>
        </p:nvSpPr>
        <p:spPr>
          <a:xfrm>
            <a:off x="477487" y="6292638"/>
            <a:ext cx="4359300" cy="73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253374"/>
              </a:buClr>
              <a:buSzPts val="1100"/>
            </a:pPr>
            <a:r>
              <a:rPr lang="fr-FR" sz="1100" b="1" dirty="0">
                <a:solidFill>
                  <a:srgbClr val="253374"/>
                </a:solidFill>
              </a:rPr>
              <a:t>Rendez-vous à France Services Chalamont</a:t>
            </a:r>
          </a:p>
          <a:p>
            <a:pPr lvl="0" algn="ctr">
              <a:lnSpc>
                <a:spcPct val="90000"/>
              </a:lnSpc>
              <a:buClr>
                <a:srgbClr val="253374"/>
              </a:buClr>
              <a:buSzPts val="1100"/>
            </a:pPr>
            <a:r>
              <a:rPr lang="fr-FR" sz="1100" b="1" dirty="0">
                <a:solidFill>
                  <a:srgbClr val="253374"/>
                </a:solidFill>
              </a:rPr>
              <a:t>54 place du marché 01320 Chalamont</a:t>
            </a:r>
            <a:endParaRPr lang="fr-FR" sz="1100" dirty="0">
              <a:solidFill>
                <a:srgbClr val="253374"/>
              </a:solidFill>
            </a:endParaRPr>
          </a:p>
          <a:p>
            <a:pPr lvl="0" algn="ctr">
              <a:lnSpc>
                <a:spcPct val="90000"/>
              </a:lnSpc>
              <a:buClr>
                <a:srgbClr val="253374"/>
              </a:buClr>
              <a:buSzPts val="1100"/>
            </a:pPr>
            <a:r>
              <a:rPr lang="fr-FR" sz="1100" dirty="0">
                <a:solidFill>
                  <a:srgbClr val="253374"/>
                </a:solidFill>
              </a:rPr>
              <a:t> téléphone au 04 37 63 11 71</a:t>
            </a:r>
            <a:endParaRPr lang="fr-FR" dirty="0"/>
          </a:p>
        </p:txBody>
      </p:sp>
      <p:sp>
        <p:nvSpPr>
          <p:cNvPr id="143" name="Google Shape;143;g130b11907fe_0_3"/>
          <p:cNvSpPr txBox="1"/>
          <p:nvPr/>
        </p:nvSpPr>
        <p:spPr>
          <a:xfrm>
            <a:off x="1125395" y="477091"/>
            <a:ext cx="358948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rgbClr val="273569"/>
                </a:solidFill>
                <a:latin typeface="Arial"/>
                <a:ea typeface="Arial"/>
                <a:cs typeface="Arial"/>
                <a:sym typeface="Arial"/>
              </a:rPr>
              <a:t>Participez à nos événements à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France Services Chalamont</a:t>
            </a:r>
            <a:endParaRPr sz="18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30b11907fe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5863" y="1363445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30b11907fe_0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7900" y="2957274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30b11907fe_0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5524" y="4640969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30b11907fe_0_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9588" y="1356099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30b11907fe_0_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03233" y="2957274"/>
            <a:ext cx="43983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30b11907fe_0_3" descr="Une image contenant texte&#10;&#10;Description générée automatiquemen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10671" y="4650698"/>
            <a:ext cx="439832" cy="4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151</Words>
  <Application>Microsoft Office PowerPoint</Application>
  <PresentationFormat>Personnalisé</PresentationFormat>
  <Paragraphs>39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Britannic Bold</vt:lpstr>
      <vt:lpstr>Calibri</vt:lpstr>
      <vt:lpstr>Thème Office</vt:lpstr>
      <vt:lpstr>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Louise Caltot</dc:creator>
  <cp:lastModifiedBy>CLIENT</cp:lastModifiedBy>
  <cp:revision>9</cp:revision>
  <cp:lastPrinted>2023-09-23T07:09:04Z</cp:lastPrinted>
  <dcterms:created xsi:type="dcterms:W3CDTF">2021-09-09T15:40:53Z</dcterms:created>
  <dcterms:modified xsi:type="dcterms:W3CDTF">2023-09-25T14:20:09Z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e0428da-ac0f-4a84-a429-a80e20cb35de_Enabled">
    <vt:lpwstr>true</vt:lpwstr>
  </property>
  <property fmtid="{D5CDD505-2E9C-101B-9397-08002B2CF9AE}" pid="3" name="MSIP_Label_ee0428da-ac0f-4a84-a429-a80e20cb35de_SetDate">
    <vt:lpwstr>2023-09-21T20:55:15Z</vt:lpwstr>
  </property>
  <property fmtid="{D5CDD505-2E9C-101B-9397-08002B2CF9AE}" pid="4" name="MSIP_Label_ee0428da-ac0f-4a84-a429-a80e20cb35de_Method">
    <vt:lpwstr>Standard</vt:lpwstr>
  </property>
  <property fmtid="{D5CDD505-2E9C-101B-9397-08002B2CF9AE}" pid="5" name="MSIP_Label_ee0428da-ac0f-4a84-a429-a80e20cb35de_Name">
    <vt:lpwstr>ee0428da-ac0f-4a84-a429-a80e20cb35de</vt:lpwstr>
  </property>
  <property fmtid="{D5CDD505-2E9C-101B-9397-08002B2CF9AE}" pid="6" name="MSIP_Label_ee0428da-ac0f-4a84-a429-a80e20cb35de_SiteId">
    <vt:lpwstr>80c03608-5f64-40bb-9c70-9394abe6011c</vt:lpwstr>
  </property>
  <property fmtid="{D5CDD505-2E9C-101B-9397-08002B2CF9AE}" pid="7" name="MSIP_Label_ee0428da-ac0f-4a84-a429-a80e20cb35de_ActionId">
    <vt:lpwstr>f5e2d4ce-321a-468a-8df9-932e0181e027</vt:lpwstr>
  </property>
  <property fmtid="{D5CDD505-2E9C-101B-9397-08002B2CF9AE}" pid="8" name="MSIP_Label_ee0428da-ac0f-4a84-a429-a80e20cb35de_ContentBits">
    <vt:lpwstr>2</vt:lpwstr>
  </property>
</Properties>
</file>